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86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5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10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10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09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38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1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7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88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55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25C99-0C17-D34F-85F5-623E96D64207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B29A8-7B22-4B49-9756-0DD9AE91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38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sz="4500" dirty="0"/>
              <a:t>T</a:t>
            </a:r>
            <a:r>
              <a:rPr lang="en-US" sz="4500" dirty="0" smtClean="0"/>
              <a:t>his </a:t>
            </a:r>
            <a:r>
              <a:rPr lang="en-US" sz="4500" dirty="0"/>
              <a:t>sphere relates to activity such as </a:t>
            </a:r>
            <a:r>
              <a:rPr lang="en-US" sz="4500" u="sng" dirty="0">
                <a:solidFill>
                  <a:srgbClr val="C00000"/>
                </a:solidFill>
              </a:rPr>
              <a:t>weather</a:t>
            </a:r>
            <a:r>
              <a:rPr lang="en-US" sz="4500" u="sng" dirty="0"/>
              <a:t>, </a:t>
            </a:r>
            <a:r>
              <a:rPr lang="en-US" sz="4500" dirty="0"/>
              <a:t>clouds, or particles in the air.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288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13765"/>
            <a:ext cx="8042276" cy="1286436"/>
          </a:xfrm>
        </p:spPr>
        <p:txBody>
          <a:bodyPr>
            <a:normAutofit fontScale="90000"/>
          </a:bodyPr>
          <a:lstStyle/>
          <a:p>
            <a:pPr marL="0" lvl="0" indent="0"/>
            <a:r>
              <a:rPr lang="en-US" dirty="0"/>
              <a:t>Features include: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u="sng" dirty="0" smtClean="0">
                <a:solidFill>
                  <a:srgbClr val="C00000"/>
                </a:solidFill>
              </a:rPr>
              <a:t>Clouds</a:t>
            </a:r>
            <a:r>
              <a:rPr lang="en-US" sz="3600" dirty="0"/>
              <a:t>	</a:t>
            </a:r>
            <a:r>
              <a:rPr lang="en-US" sz="3600" dirty="0" smtClean="0"/>
              <a:t>	Air </a:t>
            </a:r>
            <a:r>
              <a:rPr lang="en-US" sz="3600" dirty="0"/>
              <a:t>pollution	</a:t>
            </a:r>
          </a:p>
          <a:p>
            <a:pPr marL="0" indent="0" algn="ctr">
              <a:buNone/>
            </a:pPr>
            <a:r>
              <a:rPr lang="en-US" sz="3600" u="sng" dirty="0" smtClean="0">
                <a:solidFill>
                  <a:srgbClr val="C00000"/>
                </a:solidFill>
              </a:rPr>
              <a:t>Hurricanes</a:t>
            </a:r>
            <a:r>
              <a:rPr lang="en-US" sz="3600" u="sng" dirty="0" smtClean="0"/>
              <a:t> </a:t>
            </a:r>
            <a:r>
              <a:rPr lang="en-US" sz="3600" dirty="0"/>
              <a:t>and cyclones  </a:t>
            </a: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Dust </a:t>
            </a:r>
            <a:r>
              <a:rPr lang="en-US" sz="3600" dirty="0"/>
              <a:t>and sand </a:t>
            </a:r>
            <a:r>
              <a:rPr lang="en-US" sz="3600" dirty="0" smtClean="0"/>
              <a:t>storms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11" y="4355354"/>
            <a:ext cx="4004235" cy="19797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551" y="4355354"/>
            <a:ext cx="3660588" cy="1979706"/>
          </a:xfrm>
          <a:prstGeom prst="rect">
            <a:avLst/>
          </a:prstGeom>
        </p:spPr>
      </p:pic>
      <p:sp>
        <p:nvSpPr>
          <p:cNvPr id="7" name="Curved Right Arrow 6"/>
          <p:cNvSpPr/>
          <p:nvPr/>
        </p:nvSpPr>
        <p:spPr>
          <a:xfrm>
            <a:off x="986117" y="2779059"/>
            <a:ext cx="732118" cy="2465294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urved Left Arrow 10"/>
          <p:cNvSpPr/>
          <p:nvPr/>
        </p:nvSpPr>
        <p:spPr>
          <a:xfrm>
            <a:off x="7052235" y="3556000"/>
            <a:ext cx="1195294" cy="1464235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272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4200" b="1" dirty="0"/>
              <a:t>Biosphere- </a:t>
            </a:r>
            <a:r>
              <a:rPr lang="en-US" sz="4200" dirty="0"/>
              <a:t>this sphere is associated with </a:t>
            </a:r>
            <a:r>
              <a:rPr lang="en-US" sz="4200" u="sng" dirty="0">
                <a:solidFill>
                  <a:srgbClr val="C00000"/>
                </a:solidFill>
              </a:rPr>
              <a:t>living systems</a:t>
            </a:r>
            <a:r>
              <a:rPr lang="en-US" sz="4200" dirty="0"/>
              <a:t> such as </a:t>
            </a:r>
            <a:r>
              <a:rPr lang="en-US" sz="4200" u="sng" dirty="0">
                <a:solidFill>
                  <a:srgbClr val="C00000"/>
                </a:solidFill>
              </a:rPr>
              <a:t>biomes</a:t>
            </a:r>
            <a:r>
              <a:rPr lang="en-US" sz="4200" u="sng" dirty="0"/>
              <a:t> </a:t>
            </a:r>
            <a:r>
              <a:rPr lang="en-US" sz="4200" dirty="0"/>
              <a:t>or </a:t>
            </a:r>
            <a:r>
              <a:rPr lang="en-US" sz="4200" u="sng" dirty="0">
                <a:solidFill>
                  <a:srgbClr val="C00000"/>
                </a:solidFill>
              </a:rPr>
              <a:t>eco systems</a:t>
            </a:r>
            <a:r>
              <a:rPr lang="en-US" sz="4200" dirty="0"/>
              <a:t>.  This includes life on </a:t>
            </a:r>
            <a:r>
              <a:rPr lang="en-US" sz="4200" u="sng" dirty="0">
                <a:solidFill>
                  <a:srgbClr val="C00000"/>
                </a:solidFill>
              </a:rPr>
              <a:t>land</a:t>
            </a:r>
            <a:r>
              <a:rPr lang="en-US" sz="4200" dirty="0"/>
              <a:t>, in the </a:t>
            </a:r>
            <a:r>
              <a:rPr lang="en-US" sz="4200" u="sng" dirty="0">
                <a:solidFill>
                  <a:srgbClr val="C00000"/>
                </a:solidFill>
              </a:rPr>
              <a:t>oceans</a:t>
            </a:r>
            <a:r>
              <a:rPr lang="en-US" sz="4200" u="sng" dirty="0"/>
              <a:t> </a:t>
            </a:r>
            <a:r>
              <a:rPr lang="en-US" sz="4200" dirty="0"/>
              <a:t>and </a:t>
            </a:r>
            <a:r>
              <a:rPr lang="en-US" sz="4200" u="sng" dirty="0">
                <a:solidFill>
                  <a:srgbClr val="C00000"/>
                </a:solidFill>
              </a:rPr>
              <a:t>rivers</a:t>
            </a:r>
            <a:r>
              <a:rPr lang="en-US" sz="4200" dirty="0"/>
              <a:t>, and even life we cannot see with the naked eye.  </a:t>
            </a:r>
          </a:p>
        </p:txBody>
      </p:sp>
    </p:spTree>
    <p:extLst>
      <p:ext uri="{BB962C8B-B14F-4D97-AF65-F5344CB8AC3E}">
        <p14:creationId xmlns:p14="http://schemas.microsoft.com/office/powerpoint/2010/main" val="2743414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/>
              <a:t>Features we can observe in astronaut photographs include:</a:t>
            </a:r>
          </a:p>
          <a:p>
            <a:pPr marL="0" indent="0">
              <a:buNone/>
            </a:pPr>
            <a:r>
              <a:rPr lang="en-US" b="1" dirty="0" smtClean="0"/>
              <a:t>-</a:t>
            </a:r>
            <a:r>
              <a:rPr lang="en-US" dirty="0" smtClean="0"/>
              <a:t>Coastal biomes	      -</a:t>
            </a:r>
            <a:r>
              <a:rPr lang="en-US" u="sng" dirty="0" smtClean="0">
                <a:solidFill>
                  <a:srgbClr val="C00000"/>
                </a:solidFill>
              </a:rPr>
              <a:t>Forests </a:t>
            </a:r>
            <a:r>
              <a:rPr lang="en-US" dirty="0" smtClean="0"/>
              <a:t>	          -</a:t>
            </a:r>
            <a:r>
              <a:rPr lang="en-US" u="sng" dirty="0" smtClean="0">
                <a:solidFill>
                  <a:srgbClr val="C00000"/>
                </a:solidFill>
              </a:rPr>
              <a:t>Deserts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-</a:t>
            </a:r>
            <a:r>
              <a:rPr lang="en-US" u="sng" dirty="0" smtClean="0">
                <a:solidFill>
                  <a:srgbClr val="C00000"/>
                </a:solidFill>
              </a:rPr>
              <a:t>Grasslands</a:t>
            </a:r>
            <a:r>
              <a:rPr lang="en-US" dirty="0" smtClean="0"/>
              <a:t>		-Urban/agriculture Ecosystems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02" y="4177534"/>
            <a:ext cx="3657600" cy="24262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354" y="4177534"/>
            <a:ext cx="3289300" cy="242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40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058" y="1600200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US" b="1" dirty="0"/>
              <a:t>Hydrosphere</a:t>
            </a:r>
            <a:r>
              <a:rPr lang="en-US" dirty="0"/>
              <a:t>-This sphere is associated with </a:t>
            </a:r>
            <a:r>
              <a:rPr lang="en-US" u="sng" dirty="0">
                <a:solidFill>
                  <a:srgbClr val="C00000"/>
                </a:solidFill>
              </a:rPr>
              <a:t>water</a:t>
            </a:r>
            <a:r>
              <a:rPr lang="en-US" dirty="0"/>
              <a:t> in solid (ice) and liquid states.  Water in a gas state (water vapor) is probably best considered a feature </a:t>
            </a:r>
            <a:r>
              <a:rPr lang="en-US" dirty="0" smtClean="0"/>
              <a:t>of the </a:t>
            </a:r>
            <a:r>
              <a:rPr lang="en-US" u="sng" dirty="0" smtClean="0">
                <a:solidFill>
                  <a:srgbClr val="C00000"/>
                </a:solidFill>
              </a:rPr>
              <a:t>atmosphere</a:t>
            </a:r>
            <a:r>
              <a:rPr lang="en-US" dirty="0" smtClean="0"/>
              <a:t>.  </a:t>
            </a:r>
            <a:r>
              <a:rPr lang="en-US" dirty="0"/>
              <a:t>Features include:</a:t>
            </a:r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u="sng" dirty="0">
                <a:solidFill>
                  <a:srgbClr val="C00000"/>
                </a:solidFill>
              </a:rPr>
              <a:t>Oceans</a:t>
            </a:r>
            <a:r>
              <a:rPr lang="en-US" dirty="0"/>
              <a:t>		-</a:t>
            </a:r>
            <a:r>
              <a:rPr lang="en-US" u="sng" dirty="0">
                <a:solidFill>
                  <a:srgbClr val="C00000"/>
                </a:solidFill>
              </a:rPr>
              <a:t>Lakes and rivers</a:t>
            </a:r>
            <a:r>
              <a:rPr lang="en-US" dirty="0"/>
              <a:t>		-Snow</a:t>
            </a:r>
          </a:p>
          <a:p>
            <a:pPr marL="0" indent="0">
              <a:buNone/>
            </a:pPr>
            <a:r>
              <a:rPr lang="en-US" dirty="0"/>
              <a:t>-Ice bergs		-</a:t>
            </a:r>
            <a:r>
              <a:rPr lang="en-US" u="sng" dirty="0">
                <a:solidFill>
                  <a:srgbClr val="C00000"/>
                </a:solidFill>
              </a:rPr>
              <a:t>Glaciers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858" y="4727101"/>
            <a:ext cx="3951942" cy="186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73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117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Atmosphere</vt:lpstr>
      <vt:lpstr>Features include: </vt:lpstr>
      <vt:lpstr>Biosphere</vt:lpstr>
      <vt:lpstr>Biosphere</vt:lpstr>
      <vt:lpstr>Hydrosphere</vt:lpstr>
    </vt:vector>
  </TitlesOfParts>
  <Company>Murfreesboro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Atmosphere</dc:title>
  <dc:creator>ashleigh.stone Stone</dc:creator>
  <cp:lastModifiedBy>ashleigh.stone Stone</cp:lastModifiedBy>
  <cp:revision>2</cp:revision>
  <dcterms:created xsi:type="dcterms:W3CDTF">2012-04-09T19:27:13Z</dcterms:created>
  <dcterms:modified xsi:type="dcterms:W3CDTF">2012-04-09T19:34:01Z</dcterms:modified>
</cp:coreProperties>
</file>